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8288000" cy="10287000"/>
  <p:notesSz cx="6858000" cy="9144000"/>
  <p:embeddedFontLst>
    <p:embeddedFont>
      <p:font typeface="맑은 고딕" panose="020B0503020000020004" pitchFamily="50" charset="-127"/>
      <p:regular r:id="rId6"/>
      <p:bold r:id="rId7"/>
    </p:embeddedFont>
    <p:embeddedFont>
      <p:font typeface="윤고딕" panose="020B0600000101010101" charset="-127"/>
      <p:regular r:id="rId8"/>
    </p:embeddedFont>
    <p:embeddedFont>
      <p:font typeface="Garet Light" panose="020B0600000101010101" charset="0"/>
      <p:regular r:id="rId9"/>
    </p:embeddedFont>
    <p:embeddedFont>
      <p:font typeface="Glacial Indifference" panose="020B0600000101010101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400" y="1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2633E-FFAF-4767-9A85-A5A516E0D6D0}" type="datetimeFigureOut">
              <a:rPr lang="ko-KR" altLang="en-US" smtClean="0"/>
              <a:t>2025-12-10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FD0E52-94E4-4EE0-9A12-96A131620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753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D0E52-94E4-4EE0-9A12-96A1316203D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480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D0E52-94E4-4EE0-9A12-96A1316203D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012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oleObject" Target="../embeddings/oleObject2.bin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007948" y="3382908"/>
            <a:ext cx="10272104" cy="3037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23"/>
              </a:lnSpc>
            </a:pPr>
            <a:r>
              <a:rPr lang="en-US" sz="10368" spc="-103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LOG</a:t>
            </a:r>
          </a:p>
          <a:p>
            <a:pPr algn="ctr">
              <a:lnSpc>
                <a:spcPts val="11923"/>
              </a:lnSpc>
            </a:pPr>
            <a:r>
              <a:rPr lang="en-US" sz="10368" spc="-103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최종 발표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450126" y="7872415"/>
            <a:ext cx="5809174" cy="1109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475"/>
              </a:lnSpc>
            </a:pPr>
            <a:r>
              <a:rPr lang="en-US" sz="3197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2022182021</a:t>
            </a:r>
          </a:p>
          <a:p>
            <a:pPr marL="0" lvl="0" indent="0" algn="r">
              <a:lnSpc>
                <a:spcPts val="4475"/>
              </a:lnSpc>
              <a:spcBef>
                <a:spcPct val="0"/>
              </a:spcBef>
            </a:pPr>
            <a:r>
              <a:rPr lang="en-US" sz="3197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송광민</a:t>
            </a:r>
          </a:p>
        </p:txBody>
      </p:sp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BD6A6AFE-8586-2BC3-0AEE-B88AFD19E1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9688" t="-329688" r="-329688" b="-329688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19"/>
    </mc:Choice>
    <mc:Fallback>
      <p:transition spd="slow" advTm="7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aphicFrame>
        <p:nvGraphicFramePr>
          <p:cNvPr id="5" name="Object 5"/>
          <p:cNvGraphicFramePr/>
          <p:nvPr/>
        </p:nvGraphicFramePr>
        <p:xfrm>
          <a:off x="0" y="1254674"/>
          <a:ext cx="16230600" cy="69698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19469100" imgH="10210800" progId="Excel.Sheet.12">
                  <p:embed/>
                </p:oleObj>
              </mc:Choice>
              <mc:Fallback>
                <p:oleObj name="Worksheet" r:id="rId4" imgW="19469100" imgH="102108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254674"/>
                        <a:ext cx="16230600" cy="69698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0" y="364483"/>
            <a:ext cx="3371642" cy="714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44"/>
              </a:lnSpc>
              <a:spcBef>
                <a:spcPct val="0"/>
              </a:spcBef>
            </a:pPr>
            <a:r>
              <a:rPr lang="en-US" sz="4245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개발 진척도</a:t>
            </a: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E70D3F2B-FF7D-5380-D874-B0E23799CE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9688" t="-329688" r="-329688" b="-329688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4"/>
    </mc:Choice>
    <mc:Fallback>
      <p:transition spd="slow" advTm="6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67487" y="2195869"/>
            <a:ext cx="12333880" cy="8091131"/>
          </a:xfrm>
          <a:custGeom>
            <a:avLst/>
            <a:gdLst/>
            <a:ahLst/>
            <a:cxnLst/>
            <a:rect l="l" t="t" r="r" b="b"/>
            <a:pathLst>
              <a:path w="12333880" h="8091131">
                <a:moveTo>
                  <a:pt x="0" y="0"/>
                </a:moveTo>
                <a:lnTo>
                  <a:pt x="12333880" y="0"/>
                </a:lnTo>
                <a:lnTo>
                  <a:pt x="12333880" y="8091131"/>
                </a:lnTo>
                <a:lnTo>
                  <a:pt x="0" y="80911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631" t="-1166" b="-1508"/>
            </a:stretch>
          </a:blipFill>
        </p:spPr>
      </p:sp>
      <p:graphicFrame>
        <p:nvGraphicFramePr>
          <p:cNvPr id="3" name="Object 3"/>
          <p:cNvGraphicFramePr/>
          <p:nvPr/>
        </p:nvGraphicFramePr>
        <p:xfrm>
          <a:off x="11466393" y="2057400"/>
          <a:ext cx="7363603" cy="822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9004300" imgH="9867900" progId="Excel.Sheet.12">
                  <p:embed/>
                </p:oleObj>
              </mc:Choice>
              <mc:Fallback>
                <p:oleObj name="Worksheet" r:id="rId6" imgW="9004300" imgH="9867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466393" y="2057400"/>
                        <a:ext cx="7363603" cy="822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0" y="38100"/>
            <a:ext cx="10287000" cy="1385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809"/>
              </a:lnSpc>
              <a:spcBef>
                <a:spcPct val="0"/>
              </a:spcBef>
            </a:pPr>
            <a:r>
              <a:rPr lang="en-US" sz="9399" spc="-93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Github</a:t>
            </a:r>
            <a:r>
              <a:rPr lang="en-US" sz="9399" spc="-93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9399" spc="-93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커밋</a:t>
            </a:r>
            <a:r>
              <a:rPr lang="en-US" sz="9399" spc="-93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9399" spc="-93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통계</a:t>
            </a:r>
            <a:endParaRPr lang="en-US" sz="9399" spc="-93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E8B24F58-E411-DE83-184A-5F07D71939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329688" t="-329688" r="-329688" b="-329688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65"/>
    </mc:Choice>
    <mc:Fallback>
      <p:transition spd="slow" advTm="9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</Words>
  <Application>Microsoft Office PowerPoint</Application>
  <PresentationFormat>사용자 지정</PresentationFormat>
  <Paragraphs>8</Paragraphs>
  <Slides>3</Slides>
  <Notes>2</Notes>
  <HiddenSlides>0</HiddenSlides>
  <MMClips>3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Calibri</vt:lpstr>
      <vt:lpstr>Glacial Indifference</vt:lpstr>
      <vt:lpstr>Garet Light</vt:lpstr>
      <vt:lpstr>Arial</vt:lpstr>
      <vt:lpstr>맑은 고딕</vt:lpstr>
      <vt:lpstr>윤고딕</vt:lpstr>
      <vt:lpstr>Office Theme</vt:lpstr>
      <vt:lpstr>Worksheet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블랙 화이트 심플한 비지니스 프로젝트 프레젠테이션</dc:title>
  <cp:lastModifiedBy>광민 송</cp:lastModifiedBy>
  <cp:revision>2</cp:revision>
  <dcterms:created xsi:type="dcterms:W3CDTF">2006-08-16T00:00:00Z</dcterms:created>
  <dcterms:modified xsi:type="dcterms:W3CDTF">2025-12-10T12:44:53Z</dcterms:modified>
  <dc:identifier>DAG7HIeiUgw</dc:identifier>
</cp:coreProperties>
</file>

<file path=docProps/thumbnail.jpeg>
</file>